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60" r:id="rId4"/>
    <p:sldId id="258" r:id="rId5"/>
    <p:sldId id="263" r:id="rId6"/>
    <p:sldId id="264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CC03405-C6B4-40DB-A6D4-6D1437424AD1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D7594A7-5CE2-4D19-8527-FDDA811C88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Preliminar\Sevillana.wmv" TargetMode="Externa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E</a:t>
            </a:r>
          </a:p>
          <a:p>
            <a:r>
              <a:rPr lang="es-ES" sz="3600" dirty="0" smtClean="0"/>
              <a:t>I</a:t>
            </a:r>
          </a:p>
          <a:p>
            <a:r>
              <a:rPr lang="es-ES" sz="3600" dirty="0" smtClean="0"/>
              <a:t>U</a:t>
            </a:r>
          </a:p>
          <a:p>
            <a:r>
              <a:rPr lang="es-ES" sz="3600" dirty="0" smtClean="0"/>
              <a:t>A</a:t>
            </a:r>
          </a:p>
          <a:p>
            <a:r>
              <a:rPr lang="es-ES" sz="3600" dirty="0" smtClean="0"/>
              <a:t>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s-ES" sz="3600" dirty="0" smtClean="0"/>
              <a:t>O</a:t>
            </a:r>
          </a:p>
          <a:p>
            <a:r>
              <a:rPr lang="es-ES" sz="3600" dirty="0" smtClean="0"/>
              <a:t>A</a:t>
            </a:r>
          </a:p>
          <a:p>
            <a:r>
              <a:rPr lang="es-ES" sz="3600" dirty="0" smtClean="0"/>
              <a:t>E</a:t>
            </a:r>
          </a:p>
          <a:p>
            <a:r>
              <a:rPr lang="es-ES" sz="3600" dirty="0" smtClean="0"/>
              <a:t>U</a:t>
            </a:r>
          </a:p>
          <a:p>
            <a:r>
              <a:rPr lang="es-ES" sz="3600" dirty="0" smtClean="0"/>
              <a:t>I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Hazlo Ahora: Vocales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190500" y="3619500"/>
            <a:ext cx="3886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771900" y="3467100"/>
            <a:ext cx="3886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</a:t>
            </a:r>
            <a:r>
              <a:rPr lang="en-US" dirty="0" smtClean="0"/>
              <a:t> de la </a:t>
            </a:r>
            <a:r>
              <a:rPr lang="en-US" dirty="0" err="1" smtClean="0"/>
              <a:t>lecci</a:t>
            </a:r>
            <a:r>
              <a:rPr lang="es-ES" dirty="0" err="1" smtClean="0"/>
              <a:t>ón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err="1" smtClean="0"/>
              <a:t>Students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…</a:t>
            </a:r>
          </a:p>
          <a:p>
            <a:r>
              <a:rPr lang="es-ES" dirty="0" err="1" smtClean="0"/>
              <a:t>Recognize</a:t>
            </a:r>
            <a:r>
              <a:rPr lang="es-ES" dirty="0" smtClean="0"/>
              <a:t> </a:t>
            </a:r>
            <a:r>
              <a:rPr lang="es-ES" dirty="0" err="1" smtClean="0"/>
              <a:t>vowels</a:t>
            </a:r>
            <a:endParaRPr lang="es-ES" dirty="0" smtClean="0"/>
          </a:p>
          <a:p>
            <a:r>
              <a:rPr lang="es-ES" dirty="0" err="1" smtClean="0"/>
              <a:t>Practice</a:t>
            </a:r>
            <a:r>
              <a:rPr lang="es-ES" dirty="0" smtClean="0"/>
              <a:t> formal and informal </a:t>
            </a:r>
            <a:r>
              <a:rPr lang="es-ES" dirty="0" err="1" smtClean="0"/>
              <a:t>greetings</a:t>
            </a:r>
            <a:endParaRPr lang="es-ES" dirty="0" smtClean="0"/>
          </a:p>
          <a:p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a </a:t>
            </a:r>
            <a:r>
              <a:rPr lang="es-ES" dirty="0" err="1" smtClean="0"/>
              <a:t>celebration</a:t>
            </a:r>
            <a:r>
              <a:rPr lang="es-ES" dirty="0" smtClean="0"/>
              <a:t> in </a:t>
            </a:r>
            <a:r>
              <a:rPr lang="es-ES" dirty="0" err="1" smtClean="0"/>
              <a:t>Spain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Find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book</a:t>
            </a:r>
            <a:r>
              <a:rPr lang="es-ES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Corrección </a:t>
            </a:r>
            <a:r>
              <a:rPr lang="es-ES" smtClean="0"/>
              <a:t>de la Tarea</a:t>
            </a:r>
            <a:r>
              <a:rPr lang="es-ES" dirty="0" smtClean="0"/>
              <a:t>: Ejercicios 1 y 2 página 4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1295400"/>
            <a:ext cx="67056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Saludo Formal o Informal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Buenos días, ¿Cómo </a:t>
            </a:r>
            <a:r>
              <a:rPr lang="es-ES" sz="4000" dirty="0" smtClean="0">
                <a:solidFill>
                  <a:srgbClr val="FF0000"/>
                </a:solidFill>
              </a:rPr>
              <a:t>está usted</a:t>
            </a:r>
            <a:r>
              <a:rPr lang="es-ES" sz="4000" dirty="0" smtClean="0"/>
              <a:t>?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" sz="4000" dirty="0" smtClean="0"/>
              <a:t>Hola, ¿cómo </a:t>
            </a:r>
            <a:r>
              <a:rPr lang="es-ES" sz="4000" dirty="0" smtClean="0">
                <a:solidFill>
                  <a:srgbClr val="FF0000"/>
                </a:solidFill>
              </a:rPr>
              <a:t>estás</a:t>
            </a:r>
            <a:r>
              <a:rPr lang="es-ES" sz="4000" dirty="0" smtClean="0"/>
              <a:t>?</a:t>
            </a:r>
            <a:endParaRPr lang="en-US" sz="4000" dirty="0"/>
          </a:p>
        </p:txBody>
      </p:sp>
      <p:pic>
        <p:nvPicPr>
          <p:cNvPr id="8" name="Picture 4" descr="http://t2.gstatic.com/images?q=tbn:ANd9GcTfIdlXlV60zFhsBrnM9FWs0SVQz1iIQ3GGa4JKA3tBR1QAVj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352800"/>
            <a:ext cx="2514600" cy="2617470"/>
          </a:xfrm>
          <a:prstGeom prst="rect">
            <a:avLst/>
          </a:prstGeom>
          <a:noFill/>
        </p:spPr>
      </p:pic>
      <p:pic>
        <p:nvPicPr>
          <p:cNvPr id="9" name="Picture 2" descr="http://t2.gstatic.com/images?q=tbn:ANd9GcTjGoOWayFxp4FbGcIiKPaUA-Q11vxX1uqHRmXANWHXVUMMvcW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352800"/>
            <a:ext cx="2594248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on-line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2007 edition.</a:t>
            </a:r>
          </a:p>
          <a:p>
            <a:r>
              <a:rPr lang="en-US" dirty="0" smtClean="0"/>
              <a:t>Register with code# 2483802-20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Find the index. Find out how many units are in the book, and how many lessons in a unit.</a:t>
            </a:r>
          </a:p>
          <a:p>
            <a:r>
              <a:rPr lang="en-US" dirty="0" smtClean="0"/>
              <a:t>2. Find the vocabulary summary list of Unit 1 Lesson 1. In what part of the lesson is placed?</a:t>
            </a:r>
          </a:p>
          <a:p>
            <a:r>
              <a:rPr lang="en-US" dirty="0" smtClean="0"/>
              <a:t>3. Find the map South America. Where in the book is placed? Are there more maps there?</a:t>
            </a:r>
          </a:p>
          <a:p>
            <a:r>
              <a:rPr lang="en-US" dirty="0" smtClean="0"/>
              <a:t>4. Find the meaning of the word COMER, where do you find it? What additional information you find for the word.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Exploring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Feria de Málaga pág. C2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30538" y="1609725"/>
            <a:ext cx="369232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Sevillana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77000" y="1752600"/>
            <a:ext cx="19431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Nombres de Chico / Nombres de chica pág. 4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61" y="1752600"/>
            <a:ext cx="904979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Tarea: Ej. 3 pág. 5 y Estudiar Nota pág. 5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402791"/>
            <a:ext cx="6248400" cy="509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</TotalTime>
  <Words>208</Words>
  <Application>Microsoft Office PowerPoint</Application>
  <PresentationFormat>On-screen Show (4:3)</PresentationFormat>
  <Paragraphs>32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Hazlo Ahora: Vocales</vt:lpstr>
      <vt:lpstr>Objetivo de la lección</vt:lpstr>
      <vt:lpstr>Corrección de la Tarea: Ejercicios 1 y 2 página 4</vt:lpstr>
      <vt:lpstr>Saludo Formal o Informal</vt:lpstr>
      <vt:lpstr>Book on-line</vt:lpstr>
      <vt:lpstr>Exploring the book</vt:lpstr>
      <vt:lpstr>La Feria de Málaga pág. C2</vt:lpstr>
      <vt:lpstr>Nombres de Chico / Nombres de chica pág. 4</vt:lpstr>
      <vt:lpstr>Tarea: Ej. 3 pág. 5 y Estudiar Nota pág.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Hazlo Ahora: Vocales</dc:title>
  <dc:creator>Tunzi</dc:creator>
  <cp:lastModifiedBy>Tunzi</cp:lastModifiedBy>
  <cp:revision>3</cp:revision>
  <dcterms:created xsi:type="dcterms:W3CDTF">2012-08-25T21:13:53Z</dcterms:created>
  <dcterms:modified xsi:type="dcterms:W3CDTF">2012-08-31T15:22:47Z</dcterms:modified>
</cp:coreProperties>
</file>